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08" r:id="rId23"/>
    <p:sldId id="30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68" r:id="rId41"/>
    <p:sldId id="267" r:id="rId42"/>
    <p:sldId id="264" r:id="rId43"/>
    <p:sldId id="263" r:id="rId44"/>
    <p:sldId id="258" r:id="rId45"/>
    <p:sldId id="259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55" autoAdjust="0"/>
  </p:normalViewPr>
  <p:slideViewPr>
    <p:cSldViewPr snapToGrid="0">
      <p:cViewPr varScale="1">
        <p:scale>
          <a:sx n="65" d="100"/>
          <a:sy n="65" d="100"/>
        </p:scale>
        <p:origin x="9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7" y="1518248"/>
            <a:ext cx="36108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512"/>
            <a:ext cx="6096000" cy="316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5512"/>
            <a:ext cx="6040386" cy="3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0506655F-1E07-1D62-D129-5560B7FC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" y="1984909"/>
            <a:ext cx="12181932" cy="286519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case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807"/>
            <a:ext cx="6096000" cy="3203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912"/>
            <a:ext cx="6096000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652642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CBE48-FCB6-F834-EA0B-56FAAFA402B1}"/>
              </a:ext>
            </a:extLst>
          </p:cNvPr>
          <p:cNvSpPr txBox="1"/>
          <p:nvPr/>
        </p:nvSpPr>
        <p:spPr>
          <a:xfrm>
            <a:off x="2846363" y="3052689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Confronto tra linear e non linear nella zona sorpasso </a:t>
            </a:r>
          </a:p>
          <a:p>
            <a:pPr algn="ctr"/>
            <a:r>
              <a:rPr lang="it-IT" dirty="0"/>
              <a:t> + </a:t>
            </a:r>
          </a:p>
          <a:p>
            <a:pPr algn="ctr"/>
            <a:r>
              <a:rPr lang="it-IT" dirty="0"/>
              <a:t>Confronto tra linear e non linear nella zona curva a 90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case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tate error feedback trajectory tracking, linear controller">
            <a:extLst>
              <a:ext uri="{FF2B5EF4-FFF2-40B4-BE49-F238E27FC236}">
                <a16:creationId xmlns:a16="http://schemas.microsoft.com/office/drawing/2014/main" id="{7F5FC51C-1626-D57C-7551-88C03B187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" y="1942402"/>
            <a:ext cx="12181932" cy="3028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740</Words>
  <Application>Microsoft Office PowerPoint</Application>
  <PresentationFormat>Widescreen</PresentationFormat>
  <Paragraphs>93</Paragraphs>
  <Slides>45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case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427</cp:revision>
  <dcterms:created xsi:type="dcterms:W3CDTF">2023-05-17T11:15:50Z</dcterms:created>
  <dcterms:modified xsi:type="dcterms:W3CDTF">2025-01-06T16:51:27Z</dcterms:modified>
</cp:coreProperties>
</file>